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2515"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smtClean="0"/>
              <a:t>Click to edit Master title style</a:t>
            </a:r>
          </a:p>
        </p:txBody>
      </p:sp>
      <p:sp>
        <p:nvSpPr>
          <p:cNvPr id="192516" name="Rectangle 4"/>
          <p:cNvSpPr>
            <a:spLocks noGrp="1" noChangeArrowheads="1"/>
          </p:cNvSpPr>
          <p:nvPr>
            <p:ph type="subTitle" idx="1"/>
          </p:nvPr>
        </p:nvSpPr>
        <p:spPr>
          <a:xfrm>
            <a:off x="849313" y="3049588"/>
            <a:ext cx="6248400" cy="2362200"/>
          </a:xfrm>
        </p:spPr>
        <p:txBody>
          <a:bodyPr/>
          <a:lstStyle>
            <a:lvl1pPr marL="0" indent="0" algn="r">
              <a:buFont typeface="Wingdings" panose="05000000000000000000" pitchFamily="2" charset="2"/>
              <a:buNone/>
              <a:defRPr sz="3200"/>
            </a:lvl1pPr>
          </a:lstStyle>
          <a:p>
            <a:pPr lvl="0"/>
            <a:r>
              <a:rPr lang="en-US" altLang="en-US" noProof="0" smtClean="0"/>
              <a:t>Click to edit Master subtitle style</a:t>
            </a:r>
          </a:p>
        </p:txBody>
      </p:sp>
      <p:sp>
        <p:nvSpPr>
          <p:cNvPr id="38" name="Rectangle 5"/>
          <p:cNvSpPr>
            <a:spLocks noGrp="1" noChangeArrowheads="1"/>
          </p:cNvSpPr>
          <p:nvPr>
            <p:ph type="dt" sz="half" idx="10"/>
          </p:nvPr>
        </p:nvSpPr>
        <p:spPr/>
        <p:txBody>
          <a:bodyPr/>
          <a:lstStyle>
            <a:lvl1pPr>
              <a:defRPr smtClean="0"/>
            </a:lvl1pPr>
          </a:lstStyle>
          <a:p>
            <a:pPr>
              <a:defRPr/>
            </a:pPr>
            <a:endParaRPr lang="en-US" altLang="en-US"/>
          </a:p>
        </p:txBody>
      </p:sp>
      <p:sp>
        <p:nvSpPr>
          <p:cNvPr id="39" name="Rectangle 6"/>
          <p:cNvSpPr>
            <a:spLocks noGrp="1" noChangeArrowheads="1"/>
          </p:cNvSpPr>
          <p:nvPr>
            <p:ph type="ftr" sz="quarter" idx="11"/>
          </p:nvPr>
        </p:nvSpPr>
        <p:spPr/>
        <p:txBody>
          <a:bodyPr/>
          <a:lstStyle>
            <a:lvl1pPr>
              <a:defRPr smtClean="0"/>
            </a:lvl1pPr>
          </a:lstStyle>
          <a:p>
            <a:pPr>
              <a:defRPr/>
            </a:pPr>
            <a:endParaRPr lang="en-US" altLang="en-US"/>
          </a:p>
        </p:txBody>
      </p:sp>
      <p:sp>
        <p:nvSpPr>
          <p:cNvPr id="40" name="Rectangle 7"/>
          <p:cNvSpPr>
            <a:spLocks noGrp="1" noChangeArrowheads="1"/>
          </p:cNvSpPr>
          <p:nvPr>
            <p:ph type="sldNum" sz="quarter" idx="12"/>
          </p:nvPr>
        </p:nvSpPr>
        <p:spPr/>
        <p:txBody>
          <a:bodyPr/>
          <a:lstStyle>
            <a:lvl1pPr>
              <a:defRPr smtClean="0"/>
            </a:lvl1pPr>
          </a:lstStyle>
          <a:p>
            <a:pPr>
              <a:defRPr/>
            </a:pPr>
            <a:fld id="{6395BC5F-353B-40AF-B633-A3D3773417C4}" type="slidenum">
              <a:rPr lang="en-US" altLang="en-US"/>
              <a:pPr>
                <a:defRPr/>
              </a:pPr>
              <a:t>‹#›</a:t>
            </a:fld>
            <a:endParaRPr lang="en-US" altLang="en-US"/>
          </a:p>
        </p:txBody>
      </p:sp>
    </p:spTree>
    <p:extLst>
      <p:ext uri="{BB962C8B-B14F-4D97-AF65-F5344CB8AC3E}">
        <p14:creationId xmlns:p14="http://schemas.microsoft.com/office/powerpoint/2010/main" val="1745937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DE450334-F48E-432F-BF2D-1510F65F8558}" type="slidenum">
              <a:rPr lang="en-US" altLang="en-US"/>
              <a:pPr>
                <a:defRPr/>
              </a:pPr>
              <a:t>‹#›</a:t>
            </a:fld>
            <a:endParaRPr lang="en-US" altLang="en-US"/>
          </a:p>
        </p:txBody>
      </p:sp>
    </p:spTree>
    <p:extLst>
      <p:ext uri="{BB962C8B-B14F-4D97-AF65-F5344CB8AC3E}">
        <p14:creationId xmlns:p14="http://schemas.microsoft.com/office/powerpoint/2010/main" val="28325317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60D11808-1E43-4A56-82AF-E26E2F89AAC7}" type="slidenum">
              <a:rPr lang="en-US" altLang="en-US"/>
              <a:pPr>
                <a:defRPr/>
              </a:pPr>
              <a:t>‹#›</a:t>
            </a:fld>
            <a:endParaRPr lang="en-US" altLang="en-US"/>
          </a:p>
        </p:txBody>
      </p:sp>
    </p:spTree>
    <p:extLst>
      <p:ext uri="{BB962C8B-B14F-4D97-AF65-F5344CB8AC3E}">
        <p14:creationId xmlns:p14="http://schemas.microsoft.com/office/powerpoint/2010/main" val="3772094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88433395-0CE7-49BA-9FEE-CEE0D298DE24}" type="slidenum">
              <a:rPr lang="en-US" altLang="en-US"/>
              <a:pPr>
                <a:defRPr/>
              </a:pPr>
              <a:t>‹#›</a:t>
            </a:fld>
            <a:endParaRPr lang="en-US" altLang="en-US"/>
          </a:p>
        </p:txBody>
      </p:sp>
    </p:spTree>
    <p:extLst>
      <p:ext uri="{BB962C8B-B14F-4D97-AF65-F5344CB8AC3E}">
        <p14:creationId xmlns:p14="http://schemas.microsoft.com/office/powerpoint/2010/main" val="235434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a:lvl1pPr>
          </a:lstStyle>
          <a:p>
            <a:pPr>
              <a:defRPr/>
            </a:pPr>
            <a:fld id="{DA72EE88-1D61-47FB-9E99-7886A312F7F4}" type="slidenum">
              <a:rPr lang="en-US" altLang="en-US"/>
              <a:pPr>
                <a:defRPr/>
              </a:pPr>
              <a:t>‹#›</a:t>
            </a:fld>
            <a:endParaRPr lang="en-US" altLang="en-US"/>
          </a:p>
        </p:txBody>
      </p:sp>
    </p:spTree>
    <p:extLst>
      <p:ext uri="{BB962C8B-B14F-4D97-AF65-F5344CB8AC3E}">
        <p14:creationId xmlns:p14="http://schemas.microsoft.com/office/powerpoint/2010/main" val="1262953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54F41CCE-A8A0-483D-AD15-C90D87A40D0E}" type="slidenum">
              <a:rPr lang="en-US" altLang="en-US"/>
              <a:pPr>
                <a:defRPr/>
              </a:pPr>
              <a:t>‹#›</a:t>
            </a:fld>
            <a:endParaRPr lang="en-US" altLang="en-US"/>
          </a:p>
        </p:txBody>
      </p:sp>
    </p:spTree>
    <p:extLst>
      <p:ext uri="{BB962C8B-B14F-4D97-AF65-F5344CB8AC3E}">
        <p14:creationId xmlns:p14="http://schemas.microsoft.com/office/powerpoint/2010/main" val="574545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7"/>
          <p:cNvSpPr>
            <a:spLocks noGrp="1" noChangeArrowheads="1"/>
          </p:cNvSpPr>
          <p:nvPr>
            <p:ph type="sldNum" sz="quarter" idx="12"/>
          </p:nvPr>
        </p:nvSpPr>
        <p:spPr>
          <a:ln/>
        </p:spPr>
        <p:txBody>
          <a:bodyPr/>
          <a:lstStyle>
            <a:lvl1pPr>
              <a:defRPr/>
            </a:lvl1pPr>
          </a:lstStyle>
          <a:p>
            <a:pPr>
              <a:defRPr/>
            </a:pPr>
            <a:fld id="{C9E30F19-D9E6-4330-A3CF-84E8B92E3675}" type="slidenum">
              <a:rPr lang="en-US" altLang="en-US"/>
              <a:pPr>
                <a:defRPr/>
              </a:pPr>
              <a:t>‹#›</a:t>
            </a:fld>
            <a:endParaRPr lang="en-US" altLang="en-US"/>
          </a:p>
        </p:txBody>
      </p:sp>
    </p:spTree>
    <p:extLst>
      <p:ext uri="{BB962C8B-B14F-4D97-AF65-F5344CB8AC3E}">
        <p14:creationId xmlns:p14="http://schemas.microsoft.com/office/powerpoint/2010/main" val="3626384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7"/>
          <p:cNvSpPr>
            <a:spLocks noGrp="1" noChangeArrowheads="1"/>
          </p:cNvSpPr>
          <p:nvPr>
            <p:ph type="sldNum" sz="quarter" idx="12"/>
          </p:nvPr>
        </p:nvSpPr>
        <p:spPr>
          <a:ln/>
        </p:spPr>
        <p:txBody>
          <a:bodyPr/>
          <a:lstStyle>
            <a:lvl1pPr>
              <a:defRPr/>
            </a:lvl1pPr>
          </a:lstStyle>
          <a:p>
            <a:pPr>
              <a:defRPr/>
            </a:pPr>
            <a:fld id="{21079BFE-49F3-4DC4-91D9-D2BD55A0A706}" type="slidenum">
              <a:rPr lang="en-US" altLang="en-US"/>
              <a:pPr>
                <a:defRPr/>
              </a:pPr>
              <a:t>‹#›</a:t>
            </a:fld>
            <a:endParaRPr lang="en-US" altLang="en-US"/>
          </a:p>
        </p:txBody>
      </p:sp>
    </p:spTree>
    <p:extLst>
      <p:ext uri="{BB962C8B-B14F-4D97-AF65-F5344CB8AC3E}">
        <p14:creationId xmlns:p14="http://schemas.microsoft.com/office/powerpoint/2010/main" val="3752033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7"/>
          <p:cNvSpPr>
            <a:spLocks noGrp="1" noChangeArrowheads="1"/>
          </p:cNvSpPr>
          <p:nvPr>
            <p:ph type="sldNum" sz="quarter" idx="12"/>
          </p:nvPr>
        </p:nvSpPr>
        <p:spPr>
          <a:ln/>
        </p:spPr>
        <p:txBody>
          <a:bodyPr/>
          <a:lstStyle>
            <a:lvl1pPr>
              <a:defRPr/>
            </a:lvl1pPr>
          </a:lstStyle>
          <a:p>
            <a:pPr>
              <a:defRPr/>
            </a:pPr>
            <a:fld id="{F26DCDAD-D2FB-4D46-B18C-7C8CECF67A91}" type="slidenum">
              <a:rPr lang="en-US" altLang="en-US"/>
              <a:pPr>
                <a:defRPr/>
              </a:pPr>
              <a:t>‹#›</a:t>
            </a:fld>
            <a:endParaRPr lang="en-US" altLang="en-US"/>
          </a:p>
        </p:txBody>
      </p:sp>
    </p:spTree>
    <p:extLst>
      <p:ext uri="{BB962C8B-B14F-4D97-AF65-F5344CB8AC3E}">
        <p14:creationId xmlns:p14="http://schemas.microsoft.com/office/powerpoint/2010/main" val="349114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2580A62F-69F2-40CC-806E-43A2530DF8D4}" type="slidenum">
              <a:rPr lang="en-US" altLang="en-US"/>
              <a:pPr>
                <a:defRPr/>
              </a:pPr>
              <a:t>‹#›</a:t>
            </a:fld>
            <a:endParaRPr lang="en-US" altLang="en-US"/>
          </a:p>
        </p:txBody>
      </p:sp>
    </p:spTree>
    <p:extLst>
      <p:ext uri="{BB962C8B-B14F-4D97-AF65-F5344CB8AC3E}">
        <p14:creationId xmlns:p14="http://schemas.microsoft.com/office/powerpoint/2010/main" val="2906177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7"/>
          <p:cNvSpPr>
            <a:spLocks noGrp="1" noChangeArrowheads="1"/>
          </p:cNvSpPr>
          <p:nvPr>
            <p:ph type="sldNum" sz="quarter" idx="12"/>
          </p:nvPr>
        </p:nvSpPr>
        <p:spPr>
          <a:ln/>
        </p:spPr>
        <p:txBody>
          <a:bodyPr/>
          <a:lstStyle>
            <a:lvl1pPr>
              <a:defRPr/>
            </a:lvl1pPr>
          </a:lstStyle>
          <a:p>
            <a:pPr>
              <a:defRPr/>
            </a:pPr>
            <a:fld id="{64E782E0-26D3-42D5-96E1-6A3E9E2F55FB}" type="slidenum">
              <a:rPr lang="en-US" altLang="en-US"/>
              <a:pPr>
                <a:defRPr/>
              </a:pPr>
              <a:t>‹#›</a:t>
            </a:fld>
            <a:endParaRPr lang="en-US" altLang="en-US"/>
          </a:p>
        </p:txBody>
      </p:sp>
    </p:spTree>
    <p:extLst>
      <p:ext uri="{BB962C8B-B14F-4D97-AF65-F5344CB8AC3E}">
        <p14:creationId xmlns:p14="http://schemas.microsoft.com/office/powerpoint/2010/main" val="56196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91493"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eaLnBrk="1" hangingPunct="1">
              <a:defRPr sz="1000" smtClean="0"/>
            </a:lvl1pPr>
          </a:lstStyle>
          <a:p>
            <a:pPr>
              <a:defRPr/>
            </a:pPr>
            <a:endParaRPr lang="en-US" altLang="en-US"/>
          </a:p>
        </p:txBody>
      </p:sp>
      <p:sp>
        <p:nvSpPr>
          <p:cNvPr id="191494"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smtClean="0"/>
            </a:lvl1pPr>
          </a:lstStyle>
          <a:p>
            <a:pPr>
              <a:defRPr/>
            </a:pPr>
            <a:endParaRPr lang="en-US" altLang="en-US"/>
          </a:p>
        </p:txBody>
      </p:sp>
      <p:sp>
        <p:nvSpPr>
          <p:cNvPr id="191495"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smtClean="0"/>
            </a:lvl1pPr>
          </a:lstStyle>
          <a:p>
            <a:pPr>
              <a:defRPr/>
            </a:pPr>
            <a:fld id="{FE7FCA4B-6C36-40F0-892F-2B0B52BDED8D}"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4" name="Oval 10"/>
            <p:cNvSpPr>
              <a:spLocks noChangeArrowheads="1"/>
            </p:cNvSpPr>
            <p:nvPr/>
          </p:nvSpPr>
          <p:spPr bwMode="auto">
            <a:xfrm>
              <a:off x="5248"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5" name="Oval 11"/>
            <p:cNvSpPr>
              <a:spLocks noChangeArrowheads="1"/>
            </p:cNvSpPr>
            <p:nvPr/>
          </p:nvSpPr>
          <p:spPr bwMode="auto">
            <a:xfrm>
              <a:off x="5360" y="960"/>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6" name="Oval 12"/>
            <p:cNvSpPr>
              <a:spLocks noChangeArrowheads="1"/>
            </p:cNvSpPr>
            <p:nvPr/>
          </p:nvSpPr>
          <p:spPr bwMode="auto">
            <a:xfrm>
              <a:off x="5136"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7" name="Oval 13"/>
            <p:cNvSpPr>
              <a:spLocks noChangeArrowheads="1"/>
            </p:cNvSpPr>
            <p:nvPr/>
          </p:nvSpPr>
          <p:spPr bwMode="auto">
            <a:xfrm>
              <a:off x="5248"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8" name="Oval 14"/>
            <p:cNvSpPr>
              <a:spLocks noChangeArrowheads="1"/>
            </p:cNvSpPr>
            <p:nvPr/>
          </p:nvSpPr>
          <p:spPr bwMode="auto">
            <a:xfrm>
              <a:off x="5360" y="1072"/>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39" name="Oval 15"/>
            <p:cNvSpPr>
              <a:spLocks noChangeArrowheads="1"/>
            </p:cNvSpPr>
            <p:nvPr/>
          </p:nvSpPr>
          <p:spPr bwMode="auto">
            <a:xfrm>
              <a:off x="5472" y="1072"/>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0" name="Oval 16"/>
            <p:cNvSpPr>
              <a:spLocks noChangeArrowheads="1"/>
            </p:cNvSpPr>
            <p:nvPr/>
          </p:nvSpPr>
          <p:spPr bwMode="auto">
            <a:xfrm>
              <a:off x="5136"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1" name="Oval 17"/>
            <p:cNvSpPr>
              <a:spLocks noChangeArrowheads="1"/>
            </p:cNvSpPr>
            <p:nvPr/>
          </p:nvSpPr>
          <p:spPr bwMode="auto">
            <a:xfrm>
              <a:off x="5248" y="1184"/>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2" name="Oval 18"/>
            <p:cNvSpPr>
              <a:spLocks noChangeArrowheads="1"/>
            </p:cNvSpPr>
            <p:nvPr/>
          </p:nvSpPr>
          <p:spPr bwMode="auto">
            <a:xfrm>
              <a:off x="5360"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3" name="Oval 19"/>
            <p:cNvSpPr>
              <a:spLocks noChangeArrowheads="1"/>
            </p:cNvSpPr>
            <p:nvPr/>
          </p:nvSpPr>
          <p:spPr bwMode="auto">
            <a:xfrm>
              <a:off x="5472" y="1184"/>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4" name="Oval 20"/>
            <p:cNvSpPr>
              <a:spLocks noChangeArrowheads="1"/>
            </p:cNvSpPr>
            <p:nvPr/>
          </p:nvSpPr>
          <p:spPr bwMode="auto">
            <a:xfrm>
              <a:off x="5584" y="1184"/>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6" name="Oval 22"/>
            <p:cNvSpPr>
              <a:spLocks noChangeArrowheads="1"/>
            </p:cNvSpPr>
            <p:nvPr/>
          </p:nvSpPr>
          <p:spPr bwMode="auto">
            <a:xfrm>
              <a:off x="5248"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7" name="Oval 23"/>
            <p:cNvSpPr>
              <a:spLocks noChangeArrowheads="1"/>
            </p:cNvSpPr>
            <p:nvPr/>
          </p:nvSpPr>
          <p:spPr bwMode="auto">
            <a:xfrm>
              <a:off x="5360" y="1296"/>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8" name="Oval 24"/>
            <p:cNvSpPr>
              <a:spLocks noChangeArrowheads="1"/>
            </p:cNvSpPr>
            <p:nvPr/>
          </p:nvSpPr>
          <p:spPr bwMode="auto">
            <a:xfrm>
              <a:off x="5472" y="1296"/>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0" name="Oval 26"/>
            <p:cNvSpPr>
              <a:spLocks noChangeArrowheads="1"/>
            </p:cNvSpPr>
            <p:nvPr/>
          </p:nvSpPr>
          <p:spPr bwMode="auto">
            <a:xfrm>
              <a:off x="5248" y="1408"/>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1" name="Oval 27"/>
            <p:cNvSpPr>
              <a:spLocks noChangeArrowheads="1"/>
            </p:cNvSpPr>
            <p:nvPr/>
          </p:nvSpPr>
          <p:spPr bwMode="auto">
            <a:xfrm>
              <a:off x="5360"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2" name="Oval 28"/>
            <p:cNvSpPr>
              <a:spLocks noChangeArrowheads="1"/>
            </p:cNvSpPr>
            <p:nvPr/>
          </p:nvSpPr>
          <p:spPr bwMode="auto">
            <a:xfrm>
              <a:off x="5472" y="1408"/>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4" name="Oval 30"/>
            <p:cNvSpPr>
              <a:spLocks noChangeArrowheads="1"/>
            </p:cNvSpPr>
            <p:nvPr/>
          </p:nvSpPr>
          <p:spPr bwMode="auto">
            <a:xfrm>
              <a:off x="5136" y="1520"/>
              <a:ext cx="80" cy="8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5" name="Oval 31"/>
            <p:cNvSpPr>
              <a:spLocks noChangeArrowheads="1"/>
            </p:cNvSpPr>
            <p:nvPr/>
          </p:nvSpPr>
          <p:spPr bwMode="auto">
            <a:xfrm>
              <a:off x="5248"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6" name="Oval 32"/>
            <p:cNvSpPr>
              <a:spLocks noChangeArrowheads="1"/>
            </p:cNvSpPr>
            <p:nvPr/>
          </p:nvSpPr>
          <p:spPr bwMode="auto">
            <a:xfrm>
              <a:off x="5360" y="1520"/>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7" name="Oval 33"/>
            <p:cNvSpPr>
              <a:spLocks noChangeArrowheads="1"/>
            </p:cNvSpPr>
            <p:nvPr/>
          </p:nvSpPr>
          <p:spPr bwMode="auto">
            <a:xfrm>
              <a:off x="5472" y="1520"/>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8" name="Oval 34"/>
            <p:cNvSpPr>
              <a:spLocks noChangeArrowheads="1"/>
            </p:cNvSpPr>
            <p:nvPr/>
          </p:nvSpPr>
          <p:spPr bwMode="auto">
            <a:xfrm>
              <a:off x="5136"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59" name="Oval 35"/>
            <p:cNvSpPr>
              <a:spLocks noChangeArrowheads="1"/>
            </p:cNvSpPr>
            <p:nvPr/>
          </p:nvSpPr>
          <p:spPr bwMode="auto">
            <a:xfrm>
              <a:off x="5248" y="1632"/>
              <a:ext cx="80" cy="8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60" name="Oval 36"/>
            <p:cNvSpPr>
              <a:spLocks noChangeArrowheads="1"/>
            </p:cNvSpPr>
            <p:nvPr/>
          </p:nvSpPr>
          <p:spPr bwMode="auto">
            <a:xfrm>
              <a:off x="5360"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61" name="Oval 37"/>
            <p:cNvSpPr>
              <a:spLocks noChangeArrowheads="1"/>
            </p:cNvSpPr>
            <p:nvPr/>
          </p:nvSpPr>
          <p:spPr bwMode="auto">
            <a:xfrm>
              <a:off x="5472" y="1632"/>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62" name="Oval 38"/>
            <p:cNvSpPr>
              <a:spLocks noChangeArrowheads="1"/>
            </p:cNvSpPr>
            <p:nvPr/>
          </p:nvSpPr>
          <p:spPr bwMode="auto">
            <a:xfrm>
              <a:off x="5248"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63" name="Oval 39"/>
            <p:cNvSpPr>
              <a:spLocks noChangeArrowheads="1"/>
            </p:cNvSpPr>
            <p:nvPr/>
          </p:nvSpPr>
          <p:spPr bwMode="auto">
            <a:xfrm>
              <a:off x="5472" y="1744"/>
              <a:ext cx="80" cy="80"/>
            </a:xfrm>
            <a:prstGeom prst="ellipse">
              <a:avLst/>
            </a:prstGeom>
            <a:solidFill>
              <a:schemeClr val="folHlink"/>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panose="020B0604020202020204" pitchFamily="34" charset="0"/>
                </a:defRPr>
              </a:lvl1pPr>
              <a:lvl2pPr marL="742950" indent="-285750" algn="ctr">
                <a:defRPr>
                  <a:solidFill>
                    <a:schemeClr val="tx1"/>
                  </a:solidFill>
                  <a:latin typeface="Arial" panose="020B0604020202020204" pitchFamily="34" charset="0"/>
                </a:defRPr>
              </a:lvl2pPr>
              <a:lvl3pPr marL="1143000" indent="-228600" algn="ctr">
                <a:defRPr>
                  <a:solidFill>
                    <a:schemeClr val="tx1"/>
                  </a:solidFill>
                  <a:latin typeface="Arial" panose="020B0604020202020204" pitchFamily="34" charset="0"/>
                </a:defRPr>
              </a:lvl3pPr>
              <a:lvl4pPr marL="1600200" indent="-228600" algn="ctr">
                <a:defRPr>
                  <a:solidFill>
                    <a:schemeClr val="tx1"/>
                  </a:solidFill>
                  <a:latin typeface="Arial" panose="020B0604020202020204" pitchFamily="34" charset="0"/>
                </a:defRPr>
              </a:lvl4pPr>
              <a:lvl5pPr marL="2057400" indent="-228600" algn="ctr">
                <a:defRPr>
                  <a:solidFill>
                    <a:schemeClr val="tx1"/>
                  </a:solidFill>
                  <a:latin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grpSp>
    </p:spTree>
  </p:cSld>
  <p:clrMap bg1="dk2" tx1="lt1" bg2="dk1" tx2="lt2" accent1="accent1" accent2="accent2" accent3="accent3" accent4="accent4" accent5="accent5" accent6="accent6" hlink="hlink" folHlink="folHlink"/>
  <p:sldLayoutIdLst>
    <p:sldLayoutId id="2147483852"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txStyles>
    <p:titleStyle>
      <a:lvl1pPr algn="l" rtl="0" eaLnBrk="0" fontAlgn="base" hangingPunct="0">
        <a:spcBef>
          <a:spcPct val="0"/>
        </a:spcBef>
        <a:spcAft>
          <a:spcPct val="0"/>
        </a:spcAft>
        <a:defRPr sz="3900" b="1" kern="1200">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panose="020B0604020202020204" pitchFamily="34" charset="0"/>
        </a:defRPr>
      </a:lvl2pPr>
      <a:lvl3pPr algn="l" rtl="0" eaLnBrk="0" fontAlgn="base" hangingPunct="0">
        <a:spcBef>
          <a:spcPct val="0"/>
        </a:spcBef>
        <a:spcAft>
          <a:spcPct val="0"/>
        </a:spcAft>
        <a:defRPr sz="3900" b="1">
          <a:solidFill>
            <a:schemeClr val="tx2"/>
          </a:solidFill>
          <a:latin typeface="Arial" panose="020B0604020202020204" pitchFamily="34" charset="0"/>
        </a:defRPr>
      </a:lvl3pPr>
      <a:lvl4pPr algn="l" rtl="0" eaLnBrk="0" fontAlgn="base" hangingPunct="0">
        <a:spcBef>
          <a:spcPct val="0"/>
        </a:spcBef>
        <a:spcAft>
          <a:spcPct val="0"/>
        </a:spcAft>
        <a:defRPr sz="3900" b="1">
          <a:solidFill>
            <a:schemeClr val="tx2"/>
          </a:solidFill>
          <a:latin typeface="Arial" panose="020B0604020202020204" pitchFamily="34" charset="0"/>
        </a:defRPr>
      </a:lvl4pPr>
      <a:lvl5pPr algn="l" rtl="0" eaLnBrk="0" fontAlgn="base" hangingPunct="0">
        <a:spcBef>
          <a:spcPct val="0"/>
        </a:spcBef>
        <a:spcAft>
          <a:spcPct val="0"/>
        </a:spcAft>
        <a:defRPr sz="3900" b="1">
          <a:solidFill>
            <a:schemeClr val="tx2"/>
          </a:solidFill>
          <a:latin typeface="Arial" panose="020B0604020202020204" pitchFamily="34" charset="0"/>
        </a:defRPr>
      </a:lvl5pPr>
      <a:lvl6pPr marL="457200" algn="l" rtl="0" fontAlgn="base">
        <a:spcBef>
          <a:spcPct val="0"/>
        </a:spcBef>
        <a:spcAft>
          <a:spcPct val="0"/>
        </a:spcAft>
        <a:defRPr sz="3900" b="1">
          <a:solidFill>
            <a:schemeClr val="tx2"/>
          </a:solidFill>
          <a:latin typeface="Arial" panose="020B0604020202020204" pitchFamily="34" charset="0"/>
        </a:defRPr>
      </a:lvl6pPr>
      <a:lvl7pPr marL="914400" algn="l" rtl="0" fontAlgn="base">
        <a:spcBef>
          <a:spcPct val="0"/>
        </a:spcBef>
        <a:spcAft>
          <a:spcPct val="0"/>
        </a:spcAft>
        <a:defRPr sz="3900" b="1">
          <a:solidFill>
            <a:schemeClr val="tx2"/>
          </a:solidFill>
          <a:latin typeface="Arial" panose="020B0604020202020204" pitchFamily="34" charset="0"/>
        </a:defRPr>
      </a:lvl7pPr>
      <a:lvl8pPr marL="1371600" algn="l" rtl="0" fontAlgn="base">
        <a:spcBef>
          <a:spcPct val="0"/>
        </a:spcBef>
        <a:spcAft>
          <a:spcPct val="0"/>
        </a:spcAft>
        <a:defRPr sz="3900" b="1">
          <a:solidFill>
            <a:schemeClr val="tx2"/>
          </a:solidFill>
          <a:latin typeface="Arial" panose="020B0604020202020204" pitchFamily="34" charset="0"/>
        </a:defRPr>
      </a:lvl8pPr>
      <a:lvl9pPr marL="1828800" algn="l" rtl="0" fontAlgn="base">
        <a:spcBef>
          <a:spcPct val="0"/>
        </a:spcBef>
        <a:spcAft>
          <a:spcPct val="0"/>
        </a:spcAft>
        <a:defRPr sz="3900" b="1">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tx2"/>
        </a:buClr>
        <a:buSzPct val="70000"/>
        <a:buFont typeface="Wingdings" panose="05000000000000000000" pitchFamily="2" charset="2"/>
        <a:buChar char="l"/>
        <a:defRPr sz="3000" kern="12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anose="05000000000000000000" pitchFamily="2" charset="2"/>
        <a:buChar char="l"/>
        <a:defRPr sz="2600" kern="1200">
          <a:solidFill>
            <a:schemeClr val="tx1"/>
          </a:solidFill>
          <a:latin typeface="+mn-lt"/>
          <a:ea typeface="+mn-ea"/>
          <a:cs typeface="+mn-cs"/>
        </a:defRPr>
      </a:lvl2pPr>
      <a:lvl3pPr marL="987425" indent="-293688" algn="l" rtl="0" eaLnBrk="0" fontAlgn="base" hangingPunct="0">
        <a:spcBef>
          <a:spcPct val="20000"/>
        </a:spcBef>
        <a:spcAft>
          <a:spcPct val="0"/>
        </a:spcAft>
        <a:buClr>
          <a:schemeClr val="accent1"/>
        </a:buClr>
        <a:buSzPct val="70000"/>
        <a:buFont typeface="Wingdings" panose="05000000000000000000" pitchFamily="2" charset="2"/>
        <a:buChar char="l"/>
        <a:defRPr sz="2300" kern="1200">
          <a:solidFill>
            <a:schemeClr val="tx1"/>
          </a:solidFill>
          <a:latin typeface="+mn-lt"/>
          <a:ea typeface="+mn-ea"/>
          <a:cs typeface="+mn-cs"/>
        </a:defRPr>
      </a:lvl3pPr>
      <a:lvl4pPr marL="1281113" indent="-292100" algn="l" rtl="0" eaLnBrk="0" fontAlgn="base" hangingPunct="0">
        <a:spcBef>
          <a:spcPct val="20000"/>
        </a:spcBef>
        <a:spcAft>
          <a:spcPct val="0"/>
        </a:spcAft>
        <a:buClr>
          <a:schemeClr val="tx2"/>
        </a:buClr>
        <a:buSzPct val="75000"/>
        <a:buFont typeface="Wingdings" panose="05000000000000000000" pitchFamily="2" charset="2"/>
        <a:buChar char="§"/>
        <a:defRPr sz="2000" kern="1200">
          <a:solidFill>
            <a:schemeClr val="tx1"/>
          </a:solidFill>
          <a:latin typeface="+mn-lt"/>
          <a:ea typeface="+mn-ea"/>
          <a:cs typeface="+mn-cs"/>
        </a:defRPr>
      </a:lvl4pPr>
      <a:lvl5pPr marL="1598613" indent="-315913" algn="l" rtl="0" eaLnBrk="0" fontAlgn="base" hangingPunct="0">
        <a:spcBef>
          <a:spcPct val="20000"/>
        </a:spcBef>
        <a:spcAft>
          <a:spcPct val="0"/>
        </a:spcAft>
        <a:buClr>
          <a:schemeClr val="folHlink"/>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homedepot.com/" TargetMode="External"/><Relationship Id="rId2" Type="http://schemas.openxmlformats.org/officeDocument/2006/relationships/hyperlink" Target="http://www.lowes.com/" TargetMode="External"/><Relationship Id="rId1" Type="http://schemas.openxmlformats.org/officeDocument/2006/relationships/slideLayout" Target="../slideLayouts/slideLayout2.xml"/><Relationship Id="rId4" Type="http://schemas.openxmlformats.org/officeDocument/2006/relationships/hyperlink" Target="http://www.builderssupplyco.com/"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www.pbs.org/wgbh/buildingbi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architecture.about.com/od/greatarchitects/Famous_Architects.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factacular.com/subjects/Famous_Engineer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smma.com/sites/default/files/styles/slides/public/images/slideshow/bancroft_slideshow_exterior.jpg?itok=1XZzZSb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kcestructural.com/images/Office%20Building%2004.jpg" TargetMode="External"/><Relationship Id="rId2" Type="http://schemas.openxmlformats.org/officeDocument/2006/relationships/hyperlink" Target="https://www.mhs.net/-/media/images/modules/locations/memorial-hospital-west-exterior.jpg?h=271&amp;la=en&amp;w=475&amp;hash=FF0CFA02000507A2D8A576FF480A4D565FD025DD" TargetMode="External"/><Relationship Id="rId1" Type="http://schemas.openxmlformats.org/officeDocument/2006/relationships/slideLayout" Target="../slideLayouts/slideLayout2.xml"/><Relationship Id="rId5" Type="http://schemas.openxmlformats.org/officeDocument/2006/relationships/hyperlink" Target="http://vizziatech.com/wp-content/uploads/2011/11/DeKalbBuilding-1024x623.jpg" TargetMode="External"/><Relationship Id="rId4" Type="http://schemas.openxmlformats.org/officeDocument/2006/relationships/hyperlink" Target="https://static.bulgarianproperties.com/property-images/big/61264_1.jp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altLang="en-US" smtClean="0">
                <a:latin typeface="Tahoma" panose="020B0604030504040204" pitchFamily="34" charset="0"/>
              </a:rPr>
              <a:t>Engineering and</a:t>
            </a:r>
            <a:r>
              <a:rPr lang="en-US" altLang="en-US" smtClean="0"/>
              <a:t> </a:t>
            </a:r>
            <a:r>
              <a:rPr lang="en-US" altLang="en-US" smtClean="0">
                <a:latin typeface="Tahoma" panose="020B0604030504040204" pitchFamily="34" charset="0"/>
              </a:rPr>
              <a:t>Architecture</a:t>
            </a:r>
          </a:p>
        </p:txBody>
      </p:sp>
      <p:sp>
        <p:nvSpPr>
          <p:cNvPr id="3075" name="Rectangle 3"/>
          <p:cNvSpPr>
            <a:spLocks noGrp="1" noChangeArrowheads="1"/>
          </p:cNvSpPr>
          <p:nvPr>
            <p:ph type="subTitle" idx="1"/>
          </p:nvPr>
        </p:nvSpPr>
        <p:spPr/>
        <p:txBody>
          <a:bodyPr/>
          <a:lstStyle/>
          <a:p>
            <a:pPr eaLnBrk="1" hangingPunct="1"/>
            <a:r>
              <a:rPr lang="en-US" altLang="en-US" smtClean="0">
                <a:latin typeface="Tahoma" panose="020B0604030504040204" pitchFamily="34" charset="0"/>
              </a:rPr>
              <a:t>A WebQuest</a:t>
            </a:r>
          </a:p>
          <a:p>
            <a:pPr eaLnBrk="1" hangingPunct="1"/>
            <a:r>
              <a:rPr lang="en-US" altLang="en-US" smtClean="0">
                <a:latin typeface="Tahoma" panose="020B0604030504040204" pitchFamily="34" charset="0"/>
              </a:rPr>
              <a:t>ALP 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lgn="ctr" eaLnBrk="1" hangingPunct="1"/>
            <a:r>
              <a:rPr lang="en-US" altLang="en-US" smtClean="0"/>
              <a:t>Function – Running the School</a:t>
            </a:r>
          </a:p>
        </p:txBody>
      </p:sp>
      <p:sp>
        <p:nvSpPr>
          <p:cNvPr id="1229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	There are many other considerations to running the school. Who is in charge? What type of facilities do they need? Are there meals served? What needs to be designed for that purpose? Think of different aspects of what it takes to run as school and list what you think those facilities should include.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ctr" eaLnBrk="1" hangingPunct="1"/>
            <a:r>
              <a:rPr lang="en-US" altLang="en-US" smtClean="0"/>
              <a:t>Materials</a:t>
            </a:r>
          </a:p>
        </p:txBody>
      </p:sp>
      <p:sp>
        <p:nvSpPr>
          <p:cNvPr id="13315"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600" smtClean="0"/>
              <a:t>	As you might have figured out, the materials that would be used in a building would differ by its function or its location. Imagine a school being built in New York vs. one that is built in New Mexico vs. one that is built in Oregon. The weather in each of those locations and the natural resources vary and should be taken into consideration. Describe some of the materials that you would like to incorporate for each of those settings if you were the architect.</a:t>
            </a:r>
          </a:p>
          <a:p>
            <a:pPr eaLnBrk="1" hangingPunct="1">
              <a:buFont typeface="Wingdings" panose="05000000000000000000" pitchFamily="2" charset="2"/>
              <a:buNone/>
            </a:pPr>
            <a:endParaRPr lang="en-US" altLang="en-US" sz="26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r>
              <a:rPr lang="en-US" altLang="en-US" smtClean="0"/>
              <a:t>Materials – Con’t</a:t>
            </a:r>
          </a:p>
        </p:txBody>
      </p:sp>
      <p:sp>
        <p:nvSpPr>
          <p:cNvPr id="14339"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100" dirty="0" smtClean="0"/>
              <a:t>	The outside materials of a building are one thing that need to be addressed, but what about the inside? What kinds of materials could you use for floors, for counters in restrooms, ceilings, doors and walls? Go to the following home store sites and find as many materials that you can. List the price per square foot of each one (careful – some prices are by square yard so make sure that you do the appropriate math). See your supporting work folder for specific materials to price.</a:t>
            </a:r>
          </a:p>
          <a:p>
            <a:pPr algn="ctr" eaLnBrk="1" hangingPunct="1">
              <a:lnSpc>
                <a:spcPct val="90000"/>
              </a:lnSpc>
              <a:buFont typeface="Wingdings" panose="05000000000000000000" pitchFamily="2" charset="2"/>
              <a:buNone/>
            </a:pPr>
            <a:r>
              <a:rPr lang="en-US" altLang="en-US" sz="2100" dirty="0" smtClean="0">
                <a:hlinkClick r:id="rId2"/>
              </a:rPr>
              <a:t>Lowe’s</a:t>
            </a:r>
            <a:endParaRPr lang="en-US" altLang="en-US" sz="2100" dirty="0" smtClean="0"/>
          </a:p>
          <a:p>
            <a:pPr algn="ctr" eaLnBrk="1" hangingPunct="1">
              <a:lnSpc>
                <a:spcPct val="90000"/>
              </a:lnSpc>
              <a:buFont typeface="Wingdings" panose="05000000000000000000" pitchFamily="2" charset="2"/>
              <a:buNone/>
            </a:pPr>
            <a:r>
              <a:rPr lang="en-US" altLang="en-US" sz="2100" dirty="0" smtClean="0">
                <a:hlinkClick r:id="rId3"/>
              </a:rPr>
              <a:t>Home Depot</a:t>
            </a:r>
            <a:endParaRPr lang="en-US" altLang="en-US" sz="2100" dirty="0" smtClean="0"/>
          </a:p>
          <a:p>
            <a:pPr algn="ctr" eaLnBrk="1" hangingPunct="1">
              <a:lnSpc>
                <a:spcPct val="90000"/>
              </a:lnSpc>
              <a:buFont typeface="Wingdings" panose="05000000000000000000" pitchFamily="2" charset="2"/>
              <a:buNone/>
            </a:pPr>
            <a:r>
              <a:rPr lang="en-US" altLang="en-US" sz="2100" dirty="0" smtClean="0">
                <a:hlinkClick r:id="rId4"/>
              </a:rPr>
              <a:t>Builder’s Supply</a:t>
            </a:r>
            <a:endParaRPr lang="en-US" altLang="en-US" sz="21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ctr" eaLnBrk="1" hangingPunct="1"/>
            <a:r>
              <a:rPr lang="en-US" altLang="en-US" smtClean="0"/>
              <a:t>Building Big</a:t>
            </a:r>
          </a:p>
        </p:txBody>
      </p:sp>
      <p:sp>
        <p:nvSpPr>
          <p:cNvPr id="1536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dirty="0" smtClean="0"/>
              <a:t>	Go to the following website and explore the many different aspects of building. Answer questions in your workbook. Then write an essay (minimum 5 paragraphs) telling about the new information you found and why it was meaningful to you.</a:t>
            </a:r>
          </a:p>
          <a:p>
            <a:pPr algn="ctr" eaLnBrk="1" hangingPunct="1">
              <a:buFont typeface="Wingdings" panose="05000000000000000000" pitchFamily="2" charset="2"/>
              <a:buNone/>
            </a:pPr>
            <a:r>
              <a:rPr lang="en-US" altLang="en-US" dirty="0" smtClean="0">
                <a:hlinkClick r:id="rId2"/>
              </a:rPr>
              <a:t>Building Big</a:t>
            </a:r>
            <a:endParaRPr lang="en-US" alt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lgn="ctr" eaLnBrk="1" hangingPunct="1"/>
            <a:r>
              <a:rPr lang="en-US" altLang="en-US" smtClean="0"/>
              <a:t>Famous Architects</a:t>
            </a:r>
          </a:p>
        </p:txBody>
      </p:sp>
      <p:sp>
        <p:nvSpPr>
          <p:cNvPr id="1638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dirty="0" smtClean="0"/>
              <a:t>	Explore the following websites and learn more about famous architects and their gifts to their profession. You will be choosing one to research further, so be sure to take notes on anything of particular interest to you.</a:t>
            </a:r>
          </a:p>
          <a:p>
            <a:pPr algn="ctr" eaLnBrk="1" hangingPunct="1">
              <a:lnSpc>
                <a:spcPct val="90000"/>
              </a:lnSpc>
              <a:buFont typeface="Wingdings" panose="05000000000000000000" pitchFamily="2" charset="2"/>
              <a:buNone/>
            </a:pPr>
            <a:r>
              <a:rPr lang="en-US" altLang="en-US" dirty="0" smtClean="0">
                <a:hlinkClick r:id="rId2"/>
              </a:rPr>
              <a:t>Famous Architects 1</a:t>
            </a:r>
            <a:endParaRPr lang="en-US" altLang="en-US" dirty="0" smtClean="0"/>
          </a:p>
          <a:p>
            <a:pPr algn="ctr" eaLnBrk="1" hangingPunct="1">
              <a:lnSpc>
                <a:spcPct val="90000"/>
              </a:lnSpc>
              <a:buFont typeface="Wingdings" panose="05000000000000000000" pitchFamily="2" charset="2"/>
              <a:buNone/>
            </a:pPr>
            <a:r>
              <a:rPr lang="en-US" altLang="en-US" dirty="0" smtClean="0">
                <a:hlinkClick r:id="rId2"/>
              </a:rPr>
              <a:t>Architects Listed by Century</a:t>
            </a:r>
            <a:endParaRPr lang="en-US" altLang="en-US" dirty="0" smtClean="0"/>
          </a:p>
          <a:p>
            <a:pPr algn="ctr" eaLnBrk="1" hangingPunct="1">
              <a:lnSpc>
                <a:spcPct val="90000"/>
              </a:lnSpc>
              <a:buFont typeface="Wingdings" panose="05000000000000000000" pitchFamily="2" charset="2"/>
              <a:buNone/>
            </a:pPr>
            <a:endParaRPr lang="en-US" alt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r>
              <a:rPr lang="en-US" altLang="en-US" smtClean="0"/>
              <a:t>Famous Engineers</a:t>
            </a:r>
          </a:p>
        </p:txBody>
      </p:sp>
      <p:sp>
        <p:nvSpPr>
          <p:cNvPr id="17411"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100" dirty="0" smtClean="0"/>
              <a:t>	Explore the following websites and learn more about famous engineers and their gifts to their profession. You will be choosing one architect or engineer to research further, so be sure to take notes on anything of particular interest to you.</a:t>
            </a:r>
          </a:p>
          <a:p>
            <a:pPr eaLnBrk="1" hangingPunct="1">
              <a:lnSpc>
                <a:spcPct val="90000"/>
              </a:lnSpc>
              <a:buFont typeface="Wingdings" panose="05000000000000000000" pitchFamily="2" charset="2"/>
              <a:buNone/>
            </a:pPr>
            <a:endParaRPr lang="en-US" altLang="en-US" sz="2100" dirty="0"/>
          </a:p>
          <a:p>
            <a:pPr eaLnBrk="1" hangingPunct="1">
              <a:lnSpc>
                <a:spcPct val="90000"/>
              </a:lnSpc>
              <a:buFont typeface="Wingdings" panose="05000000000000000000" pitchFamily="2" charset="2"/>
              <a:buNone/>
            </a:pPr>
            <a:endParaRPr lang="en-US" altLang="en-US" sz="2100" dirty="0" smtClean="0"/>
          </a:p>
          <a:p>
            <a:pPr algn="ctr" eaLnBrk="1" hangingPunct="1">
              <a:lnSpc>
                <a:spcPct val="90000"/>
              </a:lnSpc>
              <a:buFont typeface="Wingdings" panose="05000000000000000000" pitchFamily="2" charset="2"/>
              <a:buNone/>
            </a:pPr>
            <a:r>
              <a:rPr lang="en-US" altLang="en-US" sz="2100" dirty="0" err="1" smtClean="0">
                <a:hlinkClick r:id="rId2"/>
              </a:rPr>
              <a:t>Factacular</a:t>
            </a:r>
            <a:r>
              <a:rPr lang="en-US" altLang="en-US" sz="2100" dirty="0" smtClean="0">
                <a:hlinkClick r:id="rId2"/>
              </a:rPr>
              <a:t>: Famous Engineers</a:t>
            </a:r>
            <a:r>
              <a:rPr lang="en-US" altLang="en-US" sz="2100" dirty="0" smtClean="0"/>
              <a:t> (You may have some fun here!)</a:t>
            </a:r>
          </a:p>
          <a:p>
            <a:pPr algn="ctr" eaLnBrk="1" hangingPunct="1">
              <a:lnSpc>
                <a:spcPct val="90000"/>
              </a:lnSpc>
              <a:buFont typeface="Wingdings" panose="05000000000000000000" pitchFamily="2" charset="2"/>
              <a:buNone/>
            </a:pPr>
            <a:endParaRPr lang="en-US" altLang="en-US" sz="21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ctr" eaLnBrk="1" hangingPunct="1"/>
            <a:r>
              <a:rPr lang="en-US" altLang="en-US" smtClean="0"/>
              <a:t>The Project</a:t>
            </a:r>
          </a:p>
        </p:txBody>
      </p:sp>
      <p:sp>
        <p:nvSpPr>
          <p:cNvPr id="18435"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2600" dirty="0" smtClean="0"/>
              <a:t>	Now that you have some new knowledge of architecture and engineering, it is time for you to take that to new heights. You are going to be choosing one person that you would like to study further, create a design of a building using that person’s professional ‘signature’ along with components of your own design. You will culminate the activity by building a model (no larger than would fit on a </a:t>
            </a:r>
            <a:r>
              <a:rPr lang="en-US" altLang="en-US" sz="2600" dirty="0" smtClean="0"/>
              <a:t>12</a:t>
            </a:r>
            <a:r>
              <a:rPr lang="en-US" altLang="en-US" sz="2600" dirty="0" smtClean="0"/>
              <a:t>”x12” </a:t>
            </a:r>
            <a:r>
              <a:rPr lang="en-US" altLang="en-US" sz="2600" dirty="0" smtClean="0"/>
              <a:t>board) with an attached essay describing your building design and how it incorporates your researched architect/engineer and your own work. This will be on display during HAL night in March.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algn="ctr" eaLnBrk="1" hangingPunct="1"/>
            <a:r>
              <a:rPr lang="en-US" altLang="en-US" smtClean="0">
                <a:latin typeface="Tahoma" panose="020B0604030504040204" pitchFamily="34" charset="0"/>
              </a:rPr>
              <a:t>Introduction</a:t>
            </a:r>
          </a:p>
        </p:txBody>
      </p:sp>
      <p:sp>
        <p:nvSpPr>
          <p:cNvPr id="409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800" smtClean="0"/>
              <a:t>	The purpose of this unit is for you to gain a better understanding on what engineers and architects do and how their jobs affect society in general – and you in particular. Since engineering and architecture are very intertwined, many of the things you will study here will include some of both disciplines.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eaLnBrk="1" hangingPunct="1"/>
            <a:r>
              <a:rPr lang="en-US" altLang="en-US" smtClean="0"/>
              <a:t>Working Together</a:t>
            </a:r>
          </a:p>
        </p:txBody>
      </p:sp>
      <p:sp>
        <p:nvSpPr>
          <p:cNvPr id="5123"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mtClean="0"/>
              <a:t>Look at these two definitions. </a:t>
            </a:r>
          </a:p>
          <a:p>
            <a:pPr eaLnBrk="1" hangingPunct="1">
              <a:buFont typeface="Wingdings" panose="05000000000000000000" pitchFamily="2" charset="2"/>
              <a:buNone/>
            </a:pPr>
            <a:r>
              <a:rPr lang="en-US" altLang="en-US" smtClean="0"/>
              <a:t>Architect:</a:t>
            </a:r>
          </a:p>
          <a:p>
            <a:pPr eaLnBrk="1" hangingPunct="1">
              <a:buFont typeface="Wingdings" panose="05000000000000000000" pitchFamily="2" charset="2"/>
              <a:buNone/>
            </a:pPr>
            <a:r>
              <a:rPr lang="en-US" altLang="en-US" smtClean="0"/>
              <a:t>	A person that designs the structure and oversees the structure’s construction.</a:t>
            </a:r>
          </a:p>
          <a:p>
            <a:pPr eaLnBrk="1" hangingPunct="1">
              <a:buFont typeface="Wingdings" panose="05000000000000000000" pitchFamily="2" charset="2"/>
              <a:buNone/>
            </a:pPr>
            <a:r>
              <a:rPr lang="en-US" altLang="en-US" smtClean="0"/>
              <a:t>Engineer:</a:t>
            </a:r>
          </a:p>
          <a:p>
            <a:pPr eaLnBrk="1" hangingPunct="1">
              <a:buFont typeface="Wingdings" panose="05000000000000000000" pitchFamily="2" charset="2"/>
              <a:buNone/>
            </a:pPr>
            <a:r>
              <a:rPr lang="en-US" altLang="en-US" smtClean="0"/>
              <a:t>	A person that applies scientific and mathematical principles in designing, building, and utilizing a structure or device.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ctr" eaLnBrk="1" hangingPunct="1"/>
            <a:r>
              <a:rPr lang="en-US" altLang="en-US" smtClean="0"/>
              <a:t>Working Together – Con’t.</a:t>
            </a:r>
          </a:p>
        </p:txBody>
      </p:sp>
      <p:sp>
        <p:nvSpPr>
          <p:cNvPr id="6147"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sz="2600" dirty="0" smtClean="0"/>
              <a:t>	Can you see where it is necessary for architects and engineers to work together?</a:t>
            </a:r>
          </a:p>
          <a:p>
            <a:pPr eaLnBrk="1" hangingPunct="1">
              <a:lnSpc>
                <a:spcPct val="90000"/>
              </a:lnSpc>
              <a:buFont typeface="Wingdings" panose="05000000000000000000" pitchFamily="2" charset="2"/>
              <a:buNone/>
            </a:pPr>
            <a:endParaRPr lang="en-US" altLang="en-US" sz="2600" dirty="0" smtClean="0"/>
          </a:p>
          <a:p>
            <a:pPr eaLnBrk="1" hangingPunct="1">
              <a:lnSpc>
                <a:spcPct val="90000"/>
              </a:lnSpc>
              <a:buFont typeface="Wingdings" panose="05000000000000000000" pitchFamily="2" charset="2"/>
              <a:buNone/>
            </a:pPr>
            <a:r>
              <a:rPr lang="en-US" altLang="en-US" sz="2600" dirty="0" smtClean="0"/>
              <a:t>	Look at the school on this </a:t>
            </a:r>
            <a:r>
              <a:rPr lang="en-US" altLang="en-US" sz="2600" dirty="0" smtClean="0">
                <a:hlinkClick r:id="rId2"/>
              </a:rPr>
              <a:t>page</a:t>
            </a:r>
            <a:r>
              <a:rPr lang="en-US" altLang="en-US" sz="2600" dirty="0" smtClean="0"/>
              <a:t>.  </a:t>
            </a:r>
          </a:p>
          <a:p>
            <a:pPr eaLnBrk="1" hangingPunct="1">
              <a:lnSpc>
                <a:spcPct val="90000"/>
              </a:lnSpc>
              <a:buFont typeface="Wingdings" panose="05000000000000000000" pitchFamily="2" charset="2"/>
              <a:buNone/>
            </a:pPr>
            <a:r>
              <a:rPr lang="en-US" altLang="en-US" sz="2600" dirty="0" smtClean="0"/>
              <a:t>	As a pre-unit exercise, please list in your folder as many tasks as you can think of that the engineers and the architects would have when designing and building this structure (note that this is a pre-unit exercise so I am not expecting you to have all the answers now – just think about it in reference to the definitions above).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ctr" eaLnBrk="1" hangingPunct="1"/>
            <a:r>
              <a:rPr lang="en-US" altLang="en-US" smtClean="0"/>
              <a:t>Purpose</a:t>
            </a:r>
          </a:p>
        </p:txBody>
      </p:sp>
      <p:sp>
        <p:nvSpPr>
          <p:cNvPr id="7171"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600" dirty="0" smtClean="0"/>
              <a:t>	To build a structure like a school, an office building, or even something like a recreation center, the first question that does come to mind is “What will be the purpose of this building?” Look at the following websites and see what you think the purpose, or use of the buildings are.</a:t>
            </a:r>
          </a:p>
          <a:p>
            <a:pPr eaLnBrk="1" hangingPunct="1">
              <a:buFont typeface="Wingdings" panose="05000000000000000000" pitchFamily="2" charset="2"/>
              <a:buNone/>
            </a:pPr>
            <a:r>
              <a:rPr lang="en-US" altLang="en-US" sz="2600" dirty="0" smtClean="0"/>
              <a:t>	</a:t>
            </a:r>
            <a:r>
              <a:rPr lang="en-US" altLang="en-US" sz="2600" dirty="0" smtClean="0">
                <a:hlinkClick r:id="rId2"/>
              </a:rPr>
              <a:t>Building 1</a:t>
            </a:r>
            <a:endParaRPr lang="en-US" altLang="en-US" sz="2600" dirty="0" smtClean="0"/>
          </a:p>
          <a:p>
            <a:pPr eaLnBrk="1" hangingPunct="1">
              <a:buFont typeface="Wingdings" panose="05000000000000000000" pitchFamily="2" charset="2"/>
              <a:buNone/>
            </a:pPr>
            <a:r>
              <a:rPr lang="en-US" altLang="en-US" sz="2600" dirty="0" smtClean="0"/>
              <a:t>	</a:t>
            </a:r>
            <a:r>
              <a:rPr lang="en-US" altLang="en-US" sz="2600" dirty="0" smtClean="0">
                <a:hlinkClick r:id="rId3"/>
              </a:rPr>
              <a:t>Building 2</a:t>
            </a:r>
            <a:endParaRPr lang="en-US" altLang="en-US" sz="2600" dirty="0" smtClean="0"/>
          </a:p>
          <a:p>
            <a:pPr eaLnBrk="1" hangingPunct="1">
              <a:buFont typeface="Wingdings" panose="05000000000000000000" pitchFamily="2" charset="2"/>
              <a:buNone/>
            </a:pPr>
            <a:r>
              <a:rPr lang="en-US" altLang="en-US" sz="2600" dirty="0" smtClean="0"/>
              <a:t>	</a:t>
            </a:r>
            <a:r>
              <a:rPr lang="en-US" altLang="en-US" sz="2600" dirty="0" smtClean="0">
                <a:hlinkClick r:id="rId4"/>
              </a:rPr>
              <a:t>Building 3</a:t>
            </a:r>
            <a:endParaRPr lang="en-US" altLang="en-US" sz="2600" dirty="0" smtClean="0"/>
          </a:p>
          <a:p>
            <a:pPr eaLnBrk="1" hangingPunct="1">
              <a:buFont typeface="Wingdings" panose="05000000000000000000" pitchFamily="2" charset="2"/>
              <a:buNone/>
            </a:pPr>
            <a:r>
              <a:rPr lang="en-US" altLang="en-US" sz="2600" dirty="0" smtClean="0"/>
              <a:t>	</a:t>
            </a:r>
            <a:r>
              <a:rPr lang="en-US" altLang="en-US" sz="2600" dirty="0" smtClean="0">
                <a:hlinkClick r:id="rId5"/>
              </a:rPr>
              <a:t>Building 4</a:t>
            </a:r>
            <a:endParaRPr lang="en-US" altLang="en-US" sz="2600" dirty="0" smtClean="0"/>
          </a:p>
          <a:p>
            <a:pPr eaLnBrk="1" hangingPunct="1">
              <a:buFont typeface="Wingdings" panose="05000000000000000000" pitchFamily="2" charset="2"/>
              <a:buNone/>
            </a:pPr>
            <a:endParaRPr lang="en-US" altLang="en-US" sz="2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ctr" eaLnBrk="1" hangingPunct="1"/>
            <a:r>
              <a:rPr lang="en-US" altLang="en-US" smtClean="0"/>
              <a:t>Purpose – Con’t.</a:t>
            </a:r>
          </a:p>
        </p:txBody>
      </p:sp>
      <p:sp>
        <p:nvSpPr>
          <p:cNvPr id="8195" name="Rectangle 3"/>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en-US" altLang="en-US" dirty="0" smtClean="0"/>
              <a:t>	Did some of those buildings surprise you when you found out what their purpose was?</a:t>
            </a:r>
          </a:p>
          <a:p>
            <a:pPr eaLnBrk="1" hangingPunct="1">
              <a:lnSpc>
                <a:spcPct val="90000"/>
              </a:lnSpc>
              <a:buFont typeface="Wingdings" panose="05000000000000000000" pitchFamily="2" charset="2"/>
              <a:buNone/>
            </a:pPr>
            <a:r>
              <a:rPr lang="en-US" altLang="en-US" dirty="0" smtClean="0"/>
              <a:t>	As you can see, it isn’t always obvious – and that is good. Why?</a:t>
            </a:r>
          </a:p>
          <a:p>
            <a:pPr eaLnBrk="1" hangingPunct="1">
              <a:lnSpc>
                <a:spcPct val="90000"/>
              </a:lnSpc>
              <a:buFont typeface="Wingdings" panose="05000000000000000000" pitchFamily="2" charset="2"/>
              <a:buNone/>
            </a:pPr>
            <a:r>
              <a:rPr lang="en-US" altLang="en-US" dirty="0" smtClean="0"/>
              <a:t>	People need to have buildings for certain purposes, but all of them don’t have to look the same or even feel the same. Creativity is a very important aspect of design – and one we will get to later. For now, we will stick with the purpose and function of the building.</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lgn="ctr" eaLnBrk="1" hangingPunct="1"/>
            <a:r>
              <a:rPr lang="en-US" altLang="en-US" smtClean="0"/>
              <a:t>Function </a:t>
            </a:r>
          </a:p>
        </p:txBody>
      </p:sp>
      <p:sp>
        <p:nvSpPr>
          <p:cNvPr id="9219" name="Rectangle 3"/>
          <p:cNvSpPr>
            <a:spLocks noGrp="1" noChangeArrowheads="1"/>
          </p:cNvSpPr>
          <p:nvPr>
            <p:ph type="body" idx="1"/>
          </p:nvPr>
        </p:nvSpPr>
        <p:spPr/>
        <p:txBody>
          <a:bodyPr/>
          <a:lstStyle/>
          <a:p>
            <a:pPr eaLnBrk="1" hangingPunct="1">
              <a:buFont typeface="Wingdings" panose="05000000000000000000" pitchFamily="2" charset="2"/>
              <a:buNone/>
            </a:pPr>
            <a:r>
              <a:rPr lang="en-US" altLang="en-US" sz="2600" smtClean="0"/>
              <a:t>	You spend a great deal of time in school, so let’s start with that. What is the purpose of a school?  Is it only to gain scholastic knowledge? We can start there, but we certainly won’t end there. </a:t>
            </a:r>
          </a:p>
          <a:p>
            <a:pPr eaLnBrk="1" hangingPunct="1">
              <a:buFont typeface="Wingdings" panose="05000000000000000000" pitchFamily="2" charset="2"/>
              <a:buNone/>
            </a:pPr>
            <a:r>
              <a:rPr lang="en-US" altLang="en-US" sz="2600" smtClean="0"/>
              <a:t>	</a:t>
            </a:r>
          </a:p>
          <a:p>
            <a:pPr eaLnBrk="1" hangingPunct="1">
              <a:buFont typeface="Wingdings" panose="05000000000000000000" pitchFamily="2" charset="2"/>
              <a:buNone/>
            </a:pPr>
            <a:r>
              <a:rPr lang="en-US" altLang="en-US" sz="2600" smtClean="0"/>
              <a:t>	On the next few pages, we will examine different functions of a school and some of the decisions that will be made according to those functions. </a:t>
            </a:r>
          </a:p>
          <a:p>
            <a:pPr eaLnBrk="1" hangingPunct="1">
              <a:buFont typeface="Wingdings" panose="05000000000000000000" pitchFamily="2" charset="2"/>
              <a:buNone/>
            </a:pPr>
            <a:r>
              <a:rPr lang="en-US" altLang="en-US" sz="2600" smtClean="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lgn="ctr" eaLnBrk="1" hangingPunct="1"/>
            <a:r>
              <a:rPr lang="en-US" altLang="en-US" smtClean="0"/>
              <a:t>Function – The Academics</a:t>
            </a:r>
          </a:p>
        </p:txBody>
      </p:sp>
      <p:sp>
        <p:nvSpPr>
          <p:cNvPr id="10243"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1300" smtClean="0"/>
              <a:t>	This is probably the first idea that comes to most people when they think of the purpose of a school. What things would need to be included when considering this? Here are some ideas – you might think of more on your own. Share with the class if you do.</a:t>
            </a:r>
          </a:p>
          <a:p>
            <a:pPr eaLnBrk="1" hangingPunct="1">
              <a:lnSpc>
                <a:spcPct val="80000"/>
              </a:lnSpc>
              <a:buFont typeface="Wingdings" panose="05000000000000000000" pitchFamily="2" charset="2"/>
              <a:buNone/>
            </a:pPr>
            <a:endParaRPr lang="en-US" altLang="en-US" sz="1300" smtClean="0"/>
          </a:p>
          <a:p>
            <a:pPr eaLnBrk="1" hangingPunct="1">
              <a:lnSpc>
                <a:spcPct val="80000"/>
              </a:lnSpc>
              <a:buFont typeface="Wingdings" panose="05000000000000000000" pitchFamily="2" charset="2"/>
              <a:buNone/>
            </a:pPr>
            <a:r>
              <a:rPr lang="en-US" altLang="en-US" sz="1300" smtClean="0"/>
              <a:t>		1. Classrooms</a:t>
            </a:r>
          </a:p>
          <a:p>
            <a:pPr eaLnBrk="1" hangingPunct="1">
              <a:lnSpc>
                <a:spcPct val="80000"/>
              </a:lnSpc>
              <a:buFont typeface="Wingdings" panose="05000000000000000000" pitchFamily="2" charset="2"/>
              <a:buNone/>
            </a:pPr>
            <a:r>
              <a:rPr lang="en-US" altLang="en-US" sz="1300" smtClean="0"/>
              <a:t>			Number (what is the enrollment, number 					of teachers etc.)</a:t>
            </a:r>
          </a:p>
          <a:p>
            <a:pPr eaLnBrk="1" hangingPunct="1">
              <a:lnSpc>
                <a:spcPct val="80000"/>
              </a:lnSpc>
              <a:buFont typeface="Wingdings" panose="05000000000000000000" pitchFamily="2" charset="2"/>
              <a:buNone/>
            </a:pPr>
            <a:r>
              <a:rPr lang="en-US" altLang="en-US" sz="1300" smtClean="0"/>
              <a:t>			Function (English might look different than Art)</a:t>
            </a:r>
          </a:p>
          <a:p>
            <a:pPr eaLnBrk="1" hangingPunct="1">
              <a:lnSpc>
                <a:spcPct val="80000"/>
              </a:lnSpc>
              <a:buFont typeface="Wingdings" panose="05000000000000000000" pitchFamily="2" charset="2"/>
              <a:buNone/>
            </a:pPr>
            <a:r>
              <a:rPr lang="en-US" altLang="en-US" sz="1300" smtClean="0"/>
              <a:t>			Space use (how many bookshelves, room 					for desks, wall space for cabinets or boards etc.</a:t>
            </a:r>
          </a:p>
          <a:p>
            <a:pPr eaLnBrk="1" hangingPunct="1">
              <a:lnSpc>
                <a:spcPct val="80000"/>
              </a:lnSpc>
              <a:buFont typeface="Wingdings" panose="05000000000000000000" pitchFamily="2" charset="2"/>
              <a:buNone/>
            </a:pPr>
            <a:r>
              <a:rPr lang="en-US" altLang="en-US" sz="1300" smtClean="0"/>
              <a:t>		2. Library</a:t>
            </a:r>
          </a:p>
          <a:p>
            <a:pPr eaLnBrk="1" hangingPunct="1">
              <a:lnSpc>
                <a:spcPct val="80000"/>
              </a:lnSpc>
              <a:buFont typeface="Wingdings" panose="05000000000000000000" pitchFamily="2" charset="2"/>
              <a:buNone/>
            </a:pPr>
            <a:r>
              <a:rPr lang="en-US" altLang="en-US" sz="1300" smtClean="0"/>
              <a:t>			Who uses the library regularly</a:t>
            </a:r>
          </a:p>
          <a:p>
            <a:pPr eaLnBrk="1" hangingPunct="1">
              <a:lnSpc>
                <a:spcPct val="80000"/>
              </a:lnSpc>
              <a:buFont typeface="Wingdings" panose="05000000000000000000" pitchFamily="2" charset="2"/>
              <a:buNone/>
            </a:pPr>
            <a:r>
              <a:rPr lang="en-US" altLang="en-US" sz="1300" smtClean="0"/>
              <a:t>			What the library is used for (teaching, studying etc.)</a:t>
            </a:r>
          </a:p>
          <a:p>
            <a:pPr eaLnBrk="1" hangingPunct="1">
              <a:lnSpc>
                <a:spcPct val="80000"/>
              </a:lnSpc>
              <a:buFont typeface="Wingdings" panose="05000000000000000000" pitchFamily="2" charset="2"/>
              <a:buNone/>
            </a:pPr>
            <a:r>
              <a:rPr lang="en-US" altLang="en-US" sz="1300" smtClean="0"/>
              <a:t>		3. Supporting the student</a:t>
            </a:r>
          </a:p>
          <a:p>
            <a:pPr eaLnBrk="1" hangingPunct="1">
              <a:lnSpc>
                <a:spcPct val="80000"/>
              </a:lnSpc>
              <a:buFont typeface="Wingdings" panose="05000000000000000000" pitchFamily="2" charset="2"/>
              <a:buNone/>
            </a:pPr>
            <a:r>
              <a:rPr lang="en-US" altLang="en-US" sz="1300" smtClean="0"/>
              <a:t>			Where do the texts go? What do teachers need to be able to teach the 			knowledge? Do they need work rooms? Where do the supplies like 			construction paper and glue go? </a:t>
            </a:r>
          </a:p>
          <a:p>
            <a:pPr eaLnBrk="1" hangingPunct="1">
              <a:lnSpc>
                <a:spcPct val="80000"/>
              </a:lnSpc>
              <a:buFont typeface="Wingdings" panose="05000000000000000000" pitchFamily="2" charset="2"/>
              <a:buNone/>
            </a:pPr>
            <a:r>
              <a:rPr lang="en-US" altLang="en-US" sz="1300" smtClean="0"/>
              <a:t>		4. Special Classrooms</a:t>
            </a:r>
          </a:p>
          <a:p>
            <a:pPr eaLnBrk="1" hangingPunct="1">
              <a:lnSpc>
                <a:spcPct val="80000"/>
              </a:lnSpc>
              <a:buFont typeface="Wingdings" panose="05000000000000000000" pitchFamily="2" charset="2"/>
              <a:buNone/>
            </a:pPr>
            <a:r>
              <a:rPr lang="en-US" altLang="en-US" sz="1300" smtClean="0"/>
              <a:t>			Classrooms like Art, PE, Music and Drama need different rooms that others. How will 		they look and where will they be placed?</a:t>
            </a:r>
          </a:p>
          <a:p>
            <a:pPr eaLnBrk="1" hangingPunct="1">
              <a:lnSpc>
                <a:spcPct val="80000"/>
              </a:lnSpc>
              <a:buFont typeface="Wingdings" panose="05000000000000000000" pitchFamily="2" charset="2"/>
              <a:buNone/>
            </a:pPr>
            <a:r>
              <a:rPr lang="en-US" altLang="en-US" sz="1300" smtClean="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en-US" altLang="en-US" smtClean="0"/>
              <a:t>Function – Extracurricular Activities</a:t>
            </a:r>
          </a:p>
        </p:txBody>
      </p:sp>
      <p:sp>
        <p:nvSpPr>
          <p:cNvPr id="11267" name="Rectangle 3"/>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en-US" altLang="en-US" sz="2600" smtClean="0"/>
              <a:t>	Most students are involved in activities beyond the school day. Many of these use the school facilities and are considered by engineers and architects when designing the school. Here are a few:</a:t>
            </a:r>
          </a:p>
          <a:p>
            <a:pPr eaLnBrk="1" hangingPunct="1">
              <a:lnSpc>
                <a:spcPct val="80000"/>
              </a:lnSpc>
              <a:buFont typeface="Wingdings" panose="05000000000000000000" pitchFamily="2" charset="2"/>
              <a:buNone/>
            </a:pPr>
            <a:r>
              <a:rPr lang="en-US" altLang="en-US" sz="2600" smtClean="0"/>
              <a:t>		Basketball, Football, Volleyball, Track and 	Field, Softball/Baseball, Plays, musicals, 	speech, debate, Quiz Bowl, Math and 	Science Clubs.</a:t>
            </a:r>
          </a:p>
          <a:p>
            <a:pPr eaLnBrk="1" hangingPunct="1">
              <a:lnSpc>
                <a:spcPct val="80000"/>
              </a:lnSpc>
              <a:buFont typeface="Wingdings" panose="05000000000000000000" pitchFamily="2" charset="2"/>
              <a:buNone/>
            </a:pPr>
            <a:r>
              <a:rPr lang="en-US" altLang="en-US" sz="2600" smtClean="0"/>
              <a:t>	Many of these require special facilities. List as many different facilities you can think of that a school may need. Try to think not only of your school, but others that may have a larger student population and more varied activities.</a:t>
            </a:r>
          </a:p>
          <a:p>
            <a:pPr eaLnBrk="1" hangingPunct="1">
              <a:lnSpc>
                <a:spcPct val="80000"/>
              </a:lnSpc>
              <a:buFont typeface="Wingdings" panose="05000000000000000000" pitchFamily="2" charset="2"/>
              <a:buNone/>
            </a:pPr>
            <a:endParaRPr lang="en-US" altLang="en-US" sz="26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etwork">
  <a:themeElements>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Network</Template>
  <TotalTime>10614</TotalTime>
  <Words>54</Words>
  <Application>Microsoft Office PowerPoint</Application>
  <PresentationFormat>On-screen Show (4:3)</PresentationFormat>
  <Paragraphs>73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Tahoma</vt:lpstr>
      <vt:lpstr>Wingdings</vt:lpstr>
      <vt:lpstr>Network</vt:lpstr>
      <vt:lpstr>Engineering and Architecture</vt:lpstr>
      <vt:lpstr>Introduction</vt:lpstr>
      <vt:lpstr>Working Together</vt:lpstr>
      <vt:lpstr>Working Together – Con’t.</vt:lpstr>
      <vt:lpstr>Purpose</vt:lpstr>
      <vt:lpstr>Purpose – Con’t.</vt:lpstr>
      <vt:lpstr>Function </vt:lpstr>
      <vt:lpstr>Function – The Academics</vt:lpstr>
      <vt:lpstr>Function – Extracurricular Activities</vt:lpstr>
      <vt:lpstr>Function – Running the School</vt:lpstr>
      <vt:lpstr>Materials</vt:lpstr>
      <vt:lpstr>Materials – Con’t</vt:lpstr>
      <vt:lpstr>Building Big</vt:lpstr>
      <vt:lpstr>Famous Architects</vt:lpstr>
      <vt:lpstr>Famous Engineers</vt:lpstr>
      <vt:lpstr>The Project</vt:lpstr>
    </vt:vector>
  </TitlesOfParts>
  <Company>APS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ajamison</dc:creator>
  <cp:lastModifiedBy>Ann Jamison</cp:lastModifiedBy>
  <cp:revision>24</cp:revision>
  <dcterms:created xsi:type="dcterms:W3CDTF">2011-06-12T18:54:15Z</dcterms:created>
  <dcterms:modified xsi:type="dcterms:W3CDTF">2018-08-14T23:54:05Z</dcterms:modified>
</cp:coreProperties>
</file>